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8T11:46:2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ED8B2-9E3E-43EB-9AF0-F5F7AA695AB9}" type="datetimeFigureOut">
              <a:rPr lang="LID4096" smtClean="0"/>
              <a:t>07/01/2022</a:t>
            </a:fld>
            <a:endParaRPr lang="LID4096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B7E7B-3BD1-4C07-A25B-F11A17DA935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2878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B7E7B-3BD1-4C07-A25B-F11A17DA935D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5280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B7E7B-3BD1-4C07-A25B-F11A17DA935D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72328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B7E7B-3BD1-4C07-A25B-F11A17DA935D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22612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B7E7B-3BD1-4C07-A25B-F11A17DA935D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54755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B7E7B-3BD1-4C07-A25B-F11A17DA935D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55998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13E62-E2C6-904A-415D-BB1396420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2FE96E5-7F64-F1BF-A939-5BF498AC8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C0A522-6141-8EBD-BEF5-68C55683C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0A5FB-47B6-41BD-8F28-42FD8C465FD6}" type="datetimeFigureOut">
              <a:rPr lang="LID4096" smtClean="0"/>
              <a:t>07/01/2022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7ADC2F-0A65-F2E0-F86E-3A677116E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2F6989-C8AC-766C-6C55-56D0BECB9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5EDC-6B3A-4D39-9E3F-D553FE0F5B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59947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9E00A-F6AF-6F78-1B6F-80D288644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2839659-1B8C-035C-0AA9-C759C5377B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88B04E-99BB-0638-1D76-6959E16C6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0A5FB-47B6-41BD-8F28-42FD8C465FD6}" type="datetimeFigureOut">
              <a:rPr lang="LID4096" smtClean="0"/>
              <a:t>07/01/2022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B6F98D-58A8-A37A-31C1-008752355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EA8280-A122-DFB6-9BB4-AA207A31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5EDC-6B3A-4D39-9E3F-D553FE0F5B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534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0AF00FB-F549-9F17-63EF-1FC78772C7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8E6D7BC-0635-082A-C690-3FA021035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964419-53F7-92B5-1EBA-23642D177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0A5FB-47B6-41BD-8F28-42FD8C465FD6}" type="datetimeFigureOut">
              <a:rPr lang="LID4096" smtClean="0"/>
              <a:t>07/01/2022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7265C2-8907-67A7-A43D-30D9B2965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C384D3-EDF8-AADE-A747-4713C740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5EDC-6B3A-4D39-9E3F-D553FE0F5B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46059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BBCDCF-3DB8-32D2-6A92-CBC71ACA5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D82389-8C47-5860-F673-3C1B451DB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3BF512-8E00-07CB-6407-59F99D101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0A5FB-47B6-41BD-8F28-42FD8C465FD6}" type="datetimeFigureOut">
              <a:rPr lang="LID4096" smtClean="0"/>
              <a:t>07/01/2022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3E8E49-7E10-06E1-5661-329CEC8A9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E6549A-3E36-34B1-75AF-507F9C5F9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5EDC-6B3A-4D39-9E3F-D553FE0F5B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76149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F732F4-0C91-6275-5D29-F79023DBD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9A0532-C3D9-14FC-46BF-0BE194F03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22B395-2E51-C5BB-935C-C6271EF5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0A5FB-47B6-41BD-8F28-42FD8C465FD6}" type="datetimeFigureOut">
              <a:rPr lang="LID4096" smtClean="0"/>
              <a:t>07/01/2022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405441-79AB-EC77-AC9E-3CC0FF4B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01F023-5200-4DE4-F1AC-7859D1D2C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5EDC-6B3A-4D39-9E3F-D553FE0F5B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3894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FB2F1C-DD9A-F648-ACAF-F9AFDA5E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2AF593-FE71-22E1-62D2-557C3BAEE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3CEE9D1-2C7E-0E71-464C-3D6E7138B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35AF63F-EFD3-4A72-D28F-4BC3FA0CB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0A5FB-47B6-41BD-8F28-42FD8C465FD6}" type="datetimeFigureOut">
              <a:rPr lang="LID4096" smtClean="0"/>
              <a:t>07/01/2022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D395B4-1D91-5CE6-E256-54C1A37F1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6ECFE7-CBE6-AE8F-120D-225B074C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5EDC-6B3A-4D39-9E3F-D553FE0F5B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2686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E37F89-9BB0-218D-DAE0-D0E1C9A79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5E77A9-0D44-5534-CDA3-74258931C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6BA5B3C-40EE-DE36-2871-11ABC6E62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537D478-C97F-CCEA-F9B3-91E1B6E668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33C84A8-68EA-4656-ACF5-665125023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2E9C81C-9A73-4CBC-FE3B-7413A3873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0A5FB-47B6-41BD-8F28-42FD8C465FD6}" type="datetimeFigureOut">
              <a:rPr lang="LID4096" smtClean="0"/>
              <a:t>07/01/2022</a:t>
            </a:fld>
            <a:endParaRPr lang="LID4096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A917E84-0F9F-D26A-BE3C-E2E188D8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1B1110B-E68C-458D-A12C-54A7DB37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5EDC-6B3A-4D39-9E3F-D553FE0F5B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00290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F2CA43-7FAA-761C-2040-D240C97A9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B61155C-BFCD-763A-FDD7-9CE838F4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0A5FB-47B6-41BD-8F28-42FD8C465FD6}" type="datetimeFigureOut">
              <a:rPr lang="LID4096" smtClean="0"/>
              <a:t>07/01/2022</a:t>
            </a:fld>
            <a:endParaRPr lang="LID4096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E848B5-BFD8-5745-7245-AA38FA4F0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6F1610C-0784-2A24-7CD2-899E226C3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5EDC-6B3A-4D39-9E3F-D553FE0F5B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60415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2F5AA20-E8AA-FA84-A616-0BA994C36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0A5FB-47B6-41BD-8F28-42FD8C465FD6}" type="datetimeFigureOut">
              <a:rPr lang="LID4096" smtClean="0"/>
              <a:t>07/01/2022</a:t>
            </a:fld>
            <a:endParaRPr lang="LID4096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564E0BE-09BF-9A16-F931-8659FE17C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CFD7BB-5BCE-65D2-E91E-9669FDB1B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5EDC-6B3A-4D39-9E3F-D553FE0F5B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29585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EE779-B7EC-89B4-E41A-35710A6D8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0A2BB5-6A0A-25A9-B456-56FF14866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A8A39C4-9EA2-4547-B7BA-82B35B298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374B4B6-2C02-F7A7-5E38-3397AC768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0A5FB-47B6-41BD-8F28-42FD8C465FD6}" type="datetimeFigureOut">
              <a:rPr lang="LID4096" smtClean="0"/>
              <a:t>07/01/2022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CFC2FC-8AEF-48EE-16D7-6EE89173C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D17AC74-417A-9CA1-0A14-37B0D0E99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5EDC-6B3A-4D39-9E3F-D553FE0F5B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2887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7E8B91-3D5C-9855-3D7F-45B330F9C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08A7424-15B6-6E54-DFE0-A4C4808F00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54298E-34D7-C8EF-E0CB-77085BA51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D48914-2DB0-91D6-4667-0A9F0DA1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0A5FB-47B6-41BD-8F28-42FD8C465FD6}" type="datetimeFigureOut">
              <a:rPr lang="LID4096" smtClean="0"/>
              <a:t>07/01/2022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89A69F-5107-DECC-63C5-2D0623A75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C6968F-93F5-9899-BB84-1DE1EC25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5EDC-6B3A-4D39-9E3F-D553FE0F5B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228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014393-4BD3-8104-0C24-3283D6081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2673F5-4E7D-2056-A31B-8C1A9914D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61F190-2F9E-1CB0-5F3E-C30743135E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0A5FB-47B6-41BD-8F28-42FD8C465FD6}" type="datetimeFigureOut">
              <a:rPr lang="LID4096" smtClean="0"/>
              <a:t>07/01/2022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392680-B816-6CEA-0467-A60067F56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FC8E34-C552-7F46-E3E9-4B2FCB7DC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D5EDC-6B3A-4D39-9E3F-D553FE0F5B7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912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02E486-CFC0-D719-7715-875B19A11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1" y="1122363"/>
            <a:ext cx="7083764" cy="1200959"/>
          </a:xfrm>
        </p:spPr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Tanks</a:t>
            </a:r>
            <a:endParaRPr lang="LID4096" dirty="0">
              <a:latin typeface="Bookman Old Style" panose="020506040505050202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3E97E63-91B1-283C-1218-8D934B8A6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1367" y="4038600"/>
            <a:ext cx="8065034" cy="787400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Bookman Old Style" panose="02050604050505020204" pitchFamily="18" charset="0"/>
              </a:rPr>
              <a:t>Создано Цвирко Настей</a:t>
            </a:r>
            <a:endParaRPr lang="LID4096" sz="3600" dirty="0">
              <a:latin typeface="Bookman Old Style" panose="02050604050505020204" pitchFamily="18" charset="0"/>
            </a:endParaRPr>
          </a:p>
        </p:txBody>
      </p:sp>
      <p:sp>
        <p:nvSpPr>
          <p:cNvPr id="4" name="Стрелка: пятиугольник 3">
            <a:extLst>
              <a:ext uri="{FF2B5EF4-FFF2-40B4-BE49-F238E27FC236}">
                <a16:creationId xmlns:a16="http://schemas.microsoft.com/office/drawing/2014/main" id="{3B561BC3-0749-9EDA-12A6-84E255E7F6FE}"/>
              </a:ext>
            </a:extLst>
          </p:cNvPr>
          <p:cNvSpPr/>
          <p:nvPr/>
        </p:nvSpPr>
        <p:spPr>
          <a:xfrm rot="5400000">
            <a:off x="9840120" y="259136"/>
            <a:ext cx="1655761" cy="1026368"/>
          </a:xfrm>
          <a:prstGeom prst="homePlate">
            <a:avLst/>
          </a:prstGeom>
          <a:solidFill>
            <a:srgbClr val="C00000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FFC4BBFF-EC1E-CDB8-105A-A5C7A1C73DE6}"/>
              </a:ext>
            </a:extLst>
          </p:cNvPr>
          <p:cNvGrpSpPr/>
          <p:nvPr/>
        </p:nvGrpSpPr>
        <p:grpSpPr>
          <a:xfrm>
            <a:off x="-126969" y="-209734"/>
            <a:ext cx="2729935" cy="7260614"/>
            <a:chOff x="-126969" y="-209734"/>
            <a:chExt cx="2729935" cy="7260614"/>
          </a:xfrm>
        </p:grpSpPr>
        <p:sp>
          <p:nvSpPr>
            <p:cNvPr id="5" name="Блок-схема: данные 4">
              <a:extLst>
                <a:ext uri="{FF2B5EF4-FFF2-40B4-BE49-F238E27FC236}">
                  <a16:creationId xmlns:a16="http://schemas.microsoft.com/office/drawing/2014/main" id="{628F9133-22D5-7131-B9F8-AE3642401750}"/>
                </a:ext>
              </a:extLst>
            </p:cNvPr>
            <p:cNvSpPr/>
            <p:nvPr/>
          </p:nvSpPr>
          <p:spPr>
            <a:xfrm>
              <a:off x="-126969" y="-209734"/>
              <a:ext cx="2402083" cy="710107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8048"/>
                <a:gd name="connsiteY0" fmla="*/ 9928 h 10000"/>
                <a:gd name="connsiteX1" fmla="*/ 48 w 8048"/>
                <a:gd name="connsiteY1" fmla="*/ 0 h 10000"/>
                <a:gd name="connsiteX2" fmla="*/ 8048 w 8048"/>
                <a:gd name="connsiteY2" fmla="*/ 0 h 10000"/>
                <a:gd name="connsiteX3" fmla="*/ 6048 w 8048"/>
                <a:gd name="connsiteY3" fmla="*/ 10000 h 10000"/>
                <a:gd name="connsiteX4" fmla="*/ 0 w 8048"/>
                <a:gd name="connsiteY4" fmla="*/ 9928 h 10000"/>
                <a:gd name="connsiteX0" fmla="*/ 0 w 10000"/>
                <a:gd name="connsiteY0" fmla="*/ 9928 h 10000"/>
                <a:gd name="connsiteX1" fmla="*/ 2833 w 10000"/>
                <a:gd name="connsiteY1" fmla="*/ 413 h 10000"/>
                <a:gd name="connsiteX2" fmla="*/ 10000 w 10000"/>
                <a:gd name="connsiteY2" fmla="*/ 0 h 10000"/>
                <a:gd name="connsiteX3" fmla="*/ 7515 w 10000"/>
                <a:gd name="connsiteY3" fmla="*/ 10000 h 10000"/>
                <a:gd name="connsiteX4" fmla="*/ 0 w 10000"/>
                <a:gd name="connsiteY4" fmla="*/ 9928 h 10000"/>
                <a:gd name="connsiteX0" fmla="*/ 398 w 7168"/>
                <a:gd name="connsiteY0" fmla="*/ 9838 h 10000"/>
                <a:gd name="connsiteX1" fmla="*/ 1 w 7168"/>
                <a:gd name="connsiteY1" fmla="*/ 413 h 10000"/>
                <a:gd name="connsiteX2" fmla="*/ 7168 w 7168"/>
                <a:gd name="connsiteY2" fmla="*/ 0 h 10000"/>
                <a:gd name="connsiteX3" fmla="*/ 4683 w 7168"/>
                <a:gd name="connsiteY3" fmla="*/ 10000 h 10000"/>
                <a:gd name="connsiteX4" fmla="*/ 398 w 7168"/>
                <a:gd name="connsiteY4" fmla="*/ 9838 h 10000"/>
                <a:gd name="connsiteX0" fmla="*/ 2171 w 10000"/>
                <a:gd name="connsiteY0" fmla="*/ 9892 h 10000"/>
                <a:gd name="connsiteX1" fmla="*/ 1 w 10000"/>
                <a:gd name="connsiteY1" fmla="*/ 413 h 10000"/>
                <a:gd name="connsiteX2" fmla="*/ 10000 w 10000"/>
                <a:gd name="connsiteY2" fmla="*/ 0 h 10000"/>
                <a:gd name="connsiteX3" fmla="*/ 6533 w 10000"/>
                <a:gd name="connsiteY3" fmla="*/ 10000 h 10000"/>
                <a:gd name="connsiteX4" fmla="*/ 2171 w 10000"/>
                <a:gd name="connsiteY4" fmla="*/ 9892 h 10000"/>
                <a:gd name="connsiteX0" fmla="*/ 10 w 7839"/>
                <a:gd name="connsiteY0" fmla="*/ 9928 h 10036"/>
                <a:gd name="connsiteX1" fmla="*/ 8 w 7839"/>
                <a:gd name="connsiteY1" fmla="*/ 0 h 10036"/>
                <a:gd name="connsiteX2" fmla="*/ 7839 w 7839"/>
                <a:gd name="connsiteY2" fmla="*/ 36 h 10036"/>
                <a:gd name="connsiteX3" fmla="*/ 4372 w 7839"/>
                <a:gd name="connsiteY3" fmla="*/ 10036 h 10036"/>
                <a:gd name="connsiteX4" fmla="*/ 10 w 7839"/>
                <a:gd name="connsiteY4" fmla="*/ 9928 h 10036"/>
                <a:gd name="connsiteX0" fmla="*/ 13 w 10000"/>
                <a:gd name="connsiteY0" fmla="*/ 9892 h 10000"/>
                <a:gd name="connsiteX1" fmla="*/ 10 w 10000"/>
                <a:gd name="connsiteY1" fmla="*/ 0 h 10000"/>
                <a:gd name="connsiteX2" fmla="*/ 10000 w 10000"/>
                <a:gd name="connsiteY2" fmla="*/ 36 h 10000"/>
                <a:gd name="connsiteX3" fmla="*/ 5577 w 10000"/>
                <a:gd name="connsiteY3" fmla="*/ 10000 h 10000"/>
                <a:gd name="connsiteX4" fmla="*/ 13 w 10000"/>
                <a:gd name="connsiteY4" fmla="*/ 9892 h 10000"/>
                <a:gd name="connsiteX0" fmla="*/ 0 w 10258"/>
                <a:gd name="connsiteY0" fmla="*/ 9964 h 10000"/>
                <a:gd name="connsiteX1" fmla="*/ 268 w 10258"/>
                <a:gd name="connsiteY1" fmla="*/ 0 h 10000"/>
                <a:gd name="connsiteX2" fmla="*/ 10258 w 10258"/>
                <a:gd name="connsiteY2" fmla="*/ 36 h 10000"/>
                <a:gd name="connsiteX3" fmla="*/ 5835 w 10258"/>
                <a:gd name="connsiteY3" fmla="*/ 10000 h 10000"/>
                <a:gd name="connsiteX4" fmla="*/ 0 w 10258"/>
                <a:gd name="connsiteY4" fmla="*/ 996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8" h="10000">
                  <a:moveTo>
                    <a:pt x="0" y="9964"/>
                  </a:moveTo>
                  <a:cubicBezTo>
                    <a:pt x="35" y="6667"/>
                    <a:pt x="232" y="3297"/>
                    <a:pt x="268" y="0"/>
                  </a:cubicBezTo>
                  <a:lnTo>
                    <a:pt x="10258" y="36"/>
                  </a:lnTo>
                  <a:lnTo>
                    <a:pt x="5835" y="10000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86320BF8-B88E-53C1-1FA8-AE8208BF4F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24000" y="-192881"/>
              <a:ext cx="1078966" cy="7243761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85E848-C7C2-9EF6-8DEA-B9F0C4249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648" y="418315"/>
            <a:ext cx="7674702" cy="1325563"/>
          </a:xfrm>
        </p:spPr>
        <p:txBody>
          <a:bodyPr>
            <a:normAutofit/>
          </a:bodyPr>
          <a:lstStyle/>
          <a:p>
            <a:r>
              <a:rPr lang="ru-RU" sz="5400" dirty="0">
                <a:solidFill>
                  <a:srgbClr val="C00000"/>
                </a:solidFill>
                <a:latin typeface="Bookman Old Style" panose="02050604050505020204" pitchFamily="18" charset="0"/>
              </a:rPr>
              <a:t>Спасибо за просмотр</a:t>
            </a:r>
            <a:endParaRPr lang="LID4096" sz="5400" dirty="0">
              <a:solidFill>
                <a:srgbClr val="C0000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606F68-1DE9-E98F-4FBB-47E5C6451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" t="2532" b="5780"/>
          <a:stretch/>
        </p:blipFill>
        <p:spPr>
          <a:xfrm>
            <a:off x="2403273" y="1969449"/>
            <a:ext cx="7385452" cy="38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06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CFC0DB-24A1-C720-AD30-3654627B9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109538"/>
            <a:ext cx="7233920" cy="1325563"/>
          </a:xfrm>
        </p:spPr>
        <p:txBody>
          <a:bodyPr/>
          <a:lstStyle/>
          <a:p>
            <a:r>
              <a:rPr lang="ru-RU" dirty="0">
                <a:latin typeface="Bookman Old Style" panose="02050604050505020204" pitchFamily="18" charset="0"/>
              </a:rPr>
              <a:t>Тема игры</a:t>
            </a:r>
            <a:endParaRPr lang="LID4096" dirty="0">
              <a:latin typeface="Bookman Old Style" panose="020506040505050202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A4E657-7072-BA99-239B-AC3CAD642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628" y="4986106"/>
            <a:ext cx="1633857" cy="159081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Bookman Old Style" panose="02050604050505020204" pitchFamily="18" charset="0"/>
              </a:rPr>
              <a:t>Игра жанра Аркады</a:t>
            </a:r>
            <a:endParaRPr lang="LID4096" dirty="0">
              <a:latin typeface="Bookman Old Style" panose="02050604050505020204" pitchFamily="18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E96058BD-1B8D-038F-3D2A-3E20A724A192}"/>
              </a:ext>
            </a:extLst>
          </p:cNvPr>
          <p:cNvGrpSpPr/>
          <p:nvPr/>
        </p:nvGrpSpPr>
        <p:grpSpPr>
          <a:xfrm>
            <a:off x="1" y="0"/>
            <a:ext cx="1633857" cy="6942124"/>
            <a:chOff x="1" y="0"/>
            <a:chExt cx="2155824" cy="6942124"/>
          </a:xfrm>
        </p:grpSpPr>
        <p:sp>
          <p:nvSpPr>
            <p:cNvPr id="4" name="Равнобедренный треугольник 3">
              <a:extLst>
                <a:ext uri="{FF2B5EF4-FFF2-40B4-BE49-F238E27FC236}">
                  <a16:creationId xmlns:a16="http://schemas.microsoft.com/office/drawing/2014/main" id="{E186A5DB-BC2B-0CDC-9996-21D4CA7C60CF}"/>
                </a:ext>
              </a:extLst>
            </p:cNvPr>
            <p:cNvSpPr/>
            <p:nvPr/>
          </p:nvSpPr>
          <p:spPr>
            <a:xfrm rot="5400000">
              <a:off x="-2528888" y="2528891"/>
              <a:ext cx="6858001" cy="1800224"/>
            </a:xfrm>
            <a:prstGeom prst="triangle">
              <a:avLst>
                <a:gd name="adj" fmla="val 5097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46D6BD22-DCDF-B60A-8826-60B133F9D875}"/>
                </a:ext>
              </a:extLst>
            </p:cNvPr>
            <p:cNvCxnSpPr>
              <a:cxnSpLocks/>
            </p:cNvCxnSpPr>
            <p:nvPr/>
          </p:nvCxnSpPr>
          <p:spPr>
            <a:xfrm>
              <a:off x="355600" y="0"/>
              <a:ext cx="1800225" cy="349566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9783767A-C5A4-6E62-D8F7-234548E1B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599" y="3446464"/>
              <a:ext cx="1800225" cy="349566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Стрелка: пятиугольник 7">
            <a:extLst>
              <a:ext uri="{FF2B5EF4-FFF2-40B4-BE49-F238E27FC236}">
                <a16:creationId xmlns:a16="http://schemas.microsoft.com/office/drawing/2014/main" id="{887A3D0E-AF7E-3FEB-0A56-CB4F245AF238}"/>
              </a:ext>
            </a:extLst>
          </p:cNvPr>
          <p:cNvSpPr/>
          <p:nvPr/>
        </p:nvSpPr>
        <p:spPr>
          <a:xfrm rot="5400000">
            <a:off x="9840120" y="259136"/>
            <a:ext cx="1655761" cy="1026368"/>
          </a:xfrm>
          <a:prstGeom prst="homePlate">
            <a:avLst/>
          </a:prstGeom>
          <a:solidFill>
            <a:srgbClr val="C00000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D288553-94F4-02C8-30BA-68E995855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" t="2532" b="5780"/>
          <a:stretch/>
        </p:blipFill>
        <p:spPr>
          <a:xfrm>
            <a:off x="2937883" y="1747830"/>
            <a:ext cx="9103058" cy="470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72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CFC0DB-24A1-C720-AD30-3654627B9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679" y="-55561"/>
            <a:ext cx="7233920" cy="1325563"/>
          </a:xfrm>
        </p:spPr>
        <p:txBody>
          <a:bodyPr/>
          <a:lstStyle/>
          <a:p>
            <a:r>
              <a:rPr lang="ru-RU" dirty="0">
                <a:latin typeface="Bookman Old Style" panose="02050604050505020204" pitchFamily="18" charset="0"/>
              </a:rPr>
              <a:t>Игроки</a:t>
            </a:r>
            <a:endParaRPr lang="LID4096" dirty="0">
              <a:latin typeface="Bookman Old Style" panose="020506040505050202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A4E657-7072-BA99-239B-AC3CAD642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857" y="1104537"/>
            <a:ext cx="3616533" cy="544798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latin typeface="Bookman Old Style" panose="02050604050505020204" pitchFamily="18" charset="0"/>
              </a:rPr>
              <a:t> В игре участвуют 2 игрока, один управляет левым, а другой правым танком.</a:t>
            </a:r>
          </a:p>
          <a:p>
            <a:pPr marL="0" indent="0">
              <a:buNone/>
            </a:pPr>
            <a:endParaRPr lang="ru-RU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Bookman Old Style" panose="02050604050505020204" pitchFamily="18" charset="0"/>
              </a:rPr>
              <a:t> Левый танк управляется клавишами </a:t>
            </a:r>
            <a:r>
              <a:rPr lang="en-US" dirty="0">
                <a:latin typeface="Bookman Old Style" panose="02050604050505020204" pitchFamily="18" charset="0"/>
              </a:rPr>
              <a:t>AWDS, </a:t>
            </a:r>
            <a:r>
              <a:rPr lang="ru-RU" dirty="0">
                <a:latin typeface="Bookman Old Style" panose="02050604050505020204" pitchFamily="18" charset="0"/>
              </a:rPr>
              <a:t>стреляет </a:t>
            </a:r>
            <a:r>
              <a:rPr lang="en-US" dirty="0">
                <a:latin typeface="Bookman Old Style" panose="02050604050505020204" pitchFamily="18" charset="0"/>
              </a:rPr>
              <a:t>X.</a:t>
            </a:r>
            <a:endParaRPr lang="ru-RU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ru-RU" dirty="0">
                <a:latin typeface="Bookman Old Style" panose="02050604050505020204" pitchFamily="18" charset="0"/>
              </a:rPr>
              <a:t>Правый танк управляется стрелками и стреляет пробелом</a:t>
            </a:r>
            <a:endParaRPr lang="LID4096" dirty="0">
              <a:latin typeface="Bookman Old Style" panose="02050604050505020204" pitchFamily="18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E96058BD-1B8D-038F-3D2A-3E20A724A192}"/>
              </a:ext>
            </a:extLst>
          </p:cNvPr>
          <p:cNvGrpSpPr/>
          <p:nvPr/>
        </p:nvGrpSpPr>
        <p:grpSpPr>
          <a:xfrm>
            <a:off x="1" y="0"/>
            <a:ext cx="1633857" cy="6942124"/>
            <a:chOff x="1" y="0"/>
            <a:chExt cx="2155824" cy="6942124"/>
          </a:xfrm>
        </p:grpSpPr>
        <p:sp>
          <p:nvSpPr>
            <p:cNvPr id="4" name="Равнобедренный треугольник 3">
              <a:extLst>
                <a:ext uri="{FF2B5EF4-FFF2-40B4-BE49-F238E27FC236}">
                  <a16:creationId xmlns:a16="http://schemas.microsoft.com/office/drawing/2014/main" id="{E186A5DB-BC2B-0CDC-9996-21D4CA7C60CF}"/>
                </a:ext>
              </a:extLst>
            </p:cNvPr>
            <p:cNvSpPr/>
            <p:nvPr/>
          </p:nvSpPr>
          <p:spPr>
            <a:xfrm rot="5400000">
              <a:off x="-2528888" y="2528891"/>
              <a:ext cx="6858001" cy="1800224"/>
            </a:xfrm>
            <a:prstGeom prst="triangle">
              <a:avLst>
                <a:gd name="adj" fmla="val 5097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46D6BD22-DCDF-B60A-8826-60B133F9D875}"/>
                </a:ext>
              </a:extLst>
            </p:cNvPr>
            <p:cNvCxnSpPr>
              <a:cxnSpLocks/>
            </p:cNvCxnSpPr>
            <p:nvPr/>
          </p:nvCxnSpPr>
          <p:spPr>
            <a:xfrm>
              <a:off x="355600" y="0"/>
              <a:ext cx="1800225" cy="349566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9783767A-C5A4-6E62-D8F7-234548E1B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599" y="3446464"/>
              <a:ext cx="1800225" cy="349566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Стрелка: пятиугольник 7">
            <a:extLst>
              <a:ext uri="{FF2B5EF4-FFF2-40B4-BE49-F238E27FC236}">
                <a16:creationId xmlns:a16="http://schemas.microsoft.com/office/drawing/2014/main" id="{887A3D0E-AF7E-3FEB-0A56-CB4F245AF238}"/>
              </a:ext>
            </a:extLst>
          </p:cNvPr>
          <p:cNvSpPr/>
          <p:nvPr/>
        </p:nvSpPr>
        <p:spPr>
          <a:xfrm rot="5400000">
            <a:off x="9840120" y="259136"/>
            <a:ext cx="1655761" cy="1026368"/>
          </a:xfrm>
          <a:prstGeom prst="homePlate">
            <a:avLst/>
          </a:prstGeom>
          <a:solidFill>
            <a:srgbClr val="C00000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79220B-3E2A-A4FE-352B-45C838EA45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81" r="81943" b="29737"/>
          <a:stretch/>
        </p:blipFill>
        <p:spPr>
          <a:xfrm>
            <a:off x="5359517" y="157482"/>
            <a:ext cx="2133600" cy="235172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04F832D-6094-43C0-9533-002B701CFF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91" t="32741" b="35111"/>
          <a:stretch/>
        </p:blipFill>
        <p:spPr>
          <a:xfrm>
            <a:off x="7805374" y="604180"/>
            <a:ext cx="2037184" cy="22047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69D274E-8B69-B975-70DE-B3D4D20782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63" b="5777"/>
          <a:stretch/>
        </p:blipFill>
        <p:spPr>
          <a:xfrm>
            <a:off x="5651675" y="3168945"/>
            <a:ext cx="5778117" cy="296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20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CFC0DB-24A1-C720-AD30-3654627B9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109538"/>
            <a:ext cx="7233920" cy="1325563"/>
          </a:xfrm>
        </p:spPr>
        <p:txBody>
          <a:bodyPr/>
          <a:lstStyle/>
          <a:p>
            <a:endParaRPr lang="LID4096" dirty="0">
              <a:latin typeface="Bookman Old Style" panose="0205060405050502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9E5EFDF6-93E0-B4F3-F8B6-6A4FE0F3DAEF}"/>
                  </a:ext>
                </a:extLst>
              </p14:cNvPr>
              <p14:cNvContentPartPr/>
              <p14:nvPr/>
            </p14:nvContentPartPr>
            <p14:xfrm>
              <a:off x="-1502434" y="-87206"/>
              <a:ext cx="360" cy="36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9E5EFDF6-93E0-B4F3-F8B6-6A4FE0F3DA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11434" y="-9620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334A9DFD-D827-6D90-F802-6BDACBB54CA5}"/>
              </a:ext>
            </a:extLst>
          </p:cNvPr>
          <p:cNvGrpSpPr/>
          <p:nvPr/>
        </p:nvGrpSpPr>
        <p:grpSpPr>
          <a:xfrm>
            <a:off x="468086" y="5511408"/>
            <a:ext cx="10852467" cy="1237054"/>
            <a:chOff x="1229813" y="5507023"/>
            <a:chExt cx="10449108" cy="1163320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E40600D8-2736-D13A-D476-4608C1C4B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501" t="34222" r="41582" b="57482"/>
            <a:stretch/>
          </p:blipFill>
          <p:spPr>
            <a:xfrm>
              <a:off x="1229813" y="5507023"/>
              <a:ext cx="10449108" cy="1163320"/>
            </a:xfrm>
            <a:prstGeom prst="rect">
              <a:avLst/>
            </a:prstGeom>
          </p:spPr>
        </p:pic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C545E0D8-B192-8F6C-09E4-75B28F277A89}"/>
                </a:ext>
              </a:extLst>
            </p:cNvPr>
            <p:cNvSpPr/>
            <p:nvPr/>
          </p:nvSpPr>
          <p:spPr>
            <a:xfrm>
              <a:off x="7547429" y="5859177"/>
              <a:ext cx="1240971" cy="631371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1EF5FB32-98FD-B21A-C18F-9D61F93E068E}"/>
                </a:ext>
              </a:extLst>
            </p:cNvPr>
            <p:cNvCxnSpPr/>
            <p:nvPr/>
          </p:nvCxnSpPr>
          <p:spPr>
            <a:xfrm flipH="1">
              <a:off x="8877300" y="6174862"/>
              <a:ext cx="194310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86409740-F75E-DF7E-7614-6592DB256434}"/>
                </a:ext>
              </a:extLst>
            </p:cNvPr>
            <p:cNvCxnSpPr/>
            <p:nvPr/>
          </p:nvCxnSpPr>
          <p:spPr>
            <a:xfrm flipH="1" flipV="1">
              <a:off x="1949269" y="6088683"/>
              <a:ext cx="5509260" cy="8617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A9228F7-9A94-00FB-C199-9535186777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37" b="5358"/>
          <a:stretch/>
        </p:blipFill>
        <p:spPr>
          <a:xfrm>
            <a:off x="716667" y="52615"/>
            <a:ext cx="10449108" cy="540187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50A4E657-7072-BA99-239B-AC3CAD642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53" y="5462592"/>
            <a:ext cx="10749150" cy="90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Bookman Old Style" panose="02050604050505020204" pitchFamily="18" charset="0"/>
              </a:rPr>
              <a:t>Пуля одного танка попадает в другой, и танк выигрывает</a:t>
            </a:r>
          </a:p>
        </p:txBody>
      </p:sp>
    </p:spTree>
    <p:extLst>
      <p:ext uri="{BB962C8B-B14F-4D97-AF65-F5344CB8AC3E}">
        <p14:creationId xmlns:p14="http://schemas.microsoft.com/office/powerpoint/2010/main" val="2147793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CFC0DB-24A1-C720-AD30-3654627B9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165" y="580494"/>
            <a:ext cx="7233920" cy="1325563"/>
          </a:xfrm>
        </p:spPr>
        <p:txBody>
          <a:bodyPr/>
          <a:lstStyle/>
          <a:p>
            <a:r>
              <a:rPr lang="ru-RU" dirty="0">
                <a:latin typeface="Bookman Old Style" panose="02050604050505020204" pitchFamily="18" charset="0"/>
              </a:rPr>
              <a:t>Препятствия</a:t>
            </a:r>
            <a:endParaRPr lang="LID4096" dirty="0">
              <a:latin typeface="Bookman Old Style" panose="020506040505050202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A4E657-7072-BA99-239B-AC3CAD642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8588" y="2389052"/>
            <a:ext cx="3773905" cy="5447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Bookman Old Style" panose="02050604050505020204" pitchFamily="18" charset="0"/>
              </a:rPr>
              <a:t> Также, передвижению мешают стены, а если танк наткнется на бомбу, то другой танк сразу выигрывает.</a:t>
            </a:r>
            <a:endParaRPr lang="LID4096" dirty="0">
              <a:latin typeface="Bookman Old Style" panose="02050604050505020204" pitchFamily="18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E96058BD-1B8D-038F-3D2A-3E20A724A192}"/>
              </a:ext>
            </a:extLst>
          </p:cNvPr>
          <p:cNvGrpSpPr/>
          <p:nvPr/>
        </p:nvGrpSpPr>
        <p:grpSpPr>
          <a:xfrm>
            <a:off x="1" y="0"/>
            <a:ext cx="1633857" cy="6942124"/>
            <a:chOff x="1" y="0"/>
            <a:chExt cx="2155824" cy="6942124"/>
          </a:xfrm>
        </p:grpSpPr>
        <p:sp>
          <p:nvSpPr>
            <p:cNvPr id="4" name="Равнобедренный треугольник 3">
              <a:extLst>
                <a:ext uri="{FF2B5EF4-FFF2-40B4-BE49-F238E27FC236}">
                  <a16:creationId xmlns:a16="http://schemas.microsoft.com/office/drawing/2014/main" id="{E186A5DB-BC2B-0CDC-9996-21D4CA7C60CF}"/>
                </a:ext>
              </a:extLst>
            </p:cNvPr>
            <p:cNvSpPr/>
            <p:nvPr/>
          </p:nvSpPr>
          <p:spPr>
            <a:xfrm rot="5400000">
              <a:off x="-2528888" y="2528891"/>
              <a:ext cx="6858001" cy="1800224"/>
            </a:xfrm>
            <a:prstGeom prst="triangle">
              <a:avLst>
                <a:gd name="adj" fmla="val 5097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46D6BD22-DCDF-B60A-8826-60B133F9D875}"/>
                </a:ext>
              </a:extLst>
            </p:cNvPr>
            <p:cNvCxnSpPr>
              <a:cxnSpLocks/>
            </p:cNvCxnSpPr>
            <p:nvPr/>
          </p:nvCxnSpPr>
          <p:spPr>
            <a:xfrm>
              <a:off x="355600" y="0"/>
              <a:ext cx="1800225" cy="349566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9783767A-C5A4-6E62-D8F7-234548E1B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599" y="3446464"/>
              <a:ext cx="1800225" cy="349566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Стрелка: пятиугольник 7">
            <a:extLst>
              <a:ext uri="{FF2B5EF4-FFF2-40B4-BE49-F238E27FC236}">
                <a16:creationId xmlns:a16="http://schemas.microsoft.com/office/drawing/2014/main" id="{887A3D0E-AF7E-3FEB-0A56-CB4F245AF238}"/>
              </a:ext>
            </a:extLst>
          </p:cNvPr>
          <p:cNvSpPr/>
          <p:nvPr/>
        </p:nvSpPr>
        <p:spPr>
          <a:xfrm rot="5400000">
            <a:off x="9840120" y="259136"/>
            <a:ext cx="1655761" cy="1026368"/>
          </a:xfrm>
          <a:prstGeom prst="homePlate">
            <a:avLst/>
          </a:prstGeom>
          <a:solidFill>
            <a:srgbClr val="C00000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DD2A35-4CB6-C787-A825-16A2DDC76C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25" t="10159" r="12750" b="60158"/>
          <a:stretch/>
        </p:blipFill>
        <p:spPr>
          <a:xfrm>
            <a:off x="5831995" y="164833"/>
            <a:ext cx="3910149" cy="39269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F7C471B-82C7-13D1-7A4E-1AE2F7C461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42" t="50972" r="28571" b="33968"/>
          <a:stretch/>
        </p:blipFill>
        <p:spPr>
          <a:xfrm>
            <a:off x="5046125" y="4574776"/>
            <a:ext cx="6135060" cy="196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94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C82D3A-D33B-F899-AA72-6961CCA84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30630"/>
            <a:ext cx="4898572" cy="766989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Bookman Old Style" panose="02050604050505020204" pitchFamily="18" charset="0"/>
              </a:rPr>
              <a:t>В игре есть 3 состояния</a:t>
            </a:r>
            <a:r>
              <a:rPr lang="en-US" sz="2800" dirty="0">
                <a:latin typeface="Bookman Old Style" panose="02050604050505020204" pitchFamily="18" charset="0"/>
              </a:rPr>
              <a:t>:</a:t>
            </a:r>
            <a:endParaRPr lang="LID4096" sz="2800" dirty="0">
              <a:latin typeface="Bookman Old Style" panose="020506040505050202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726F59-473E-46C4-31EB-AD2F2A7C2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6" b="5324"/>
          <a:stretch/>
        </p:blipFill>
        <p:spPr>
          <a:xfrm>
            <a:off x="6096000" y="217716"/>
            <a:ext cx="5769429" cy="29746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4430D4-39EF-F3B6-41D4-9A72D2CAE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" b="5324"/>
          <a:stretch/>
        </p:blipFill>
        <p:spPr>
          <a:xfrm>
            <a:off x="152400" y="1962717"/>
            <a:ext cx="5834743" cy="29325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01928A-B70C-D5E6-89D8-EE0804D1E1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74" b="5324"/>
          <a:stretch/>
        </p:blipFill>
        <p:spPr>
          <a:xfrm>
            <a:off x="6096000" y="3471083"/>
            <a:ext cx="5779443" cy="29746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664619-982E-FAEE-37A9-8B3F94B7264F}"/>
              </a:ext>
            </a:extLst>
          </p:cNvPr>
          <p:cNvSpPr txBox="1"/>
          <p:nvPr/>
        </p:nvSpPr>
        <p:spPr>
          <a:xfrm>
            <a:off x="4773384" y="252514"/>
            <a:ext cx="2215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Bookman Old Style" panose="02050604050505020204" pitchFamily="18" charset="0"/>
              </a:rPr>
              <a:t>INTRO</a:t>
            </a:r>
            <a:endParaRPr lang="LID4096" sz="2800" dirty="0">
              <a:solidFill>
                <a:srgbClr val="C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8C276-95AA-DC61-63A3-F48C0901704B}"/>
              </a:ext>
            </a:extLst>
          </p:cNvPr>
          <p:cNvSpPr txBox="1"/>
          <p:nvPr/>
        </p:nvSpPr>
        <p:spPr>
          <a:xfrm>
            <a:off x="326571" y="1443430"/>
            <a:ext cx="2100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Bookman Old Style" panose="02050604050505020204" pitchFamily="18" charset="0"/>
              </a:rPr>
              <a:t>GAME</a:t>
            </a:r>
            <a:endParaRPr lang="LID4096" sz="2800" dirty="0">
              <a:solidFill>
                <a:srgbClr val="C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6F74A6-2487-F2AF-C788-971DDBC4BE9F}"/>
              </a:ext>
            </a:extLst>
          </p:cNvPr>
          <p:cNvSpPr txBox="1"/>
          <p:nvPr/>
        </p:nvSpPr>
        <p:spPr>
          <a:xfrm>
            <a:off x="4773384" y="5853999"/>
            <a:ext cx="1872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Bookman Old Style" panose="02050604050505020204" pitchFamily="18" charset="0"/>
              </a:rPr>
              <a:t>GAME OVER</a:t>
            </a:r>
            <a:endParaRPr lang="LID4096" sz="2800" dirty="0">
              <a:solidFill>
                <a:srgbClr val="C0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697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CFC0DB-24A1-C720-AD30-3654627B9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229" y="84120"/>
            <a:ext cx="7233920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Bookman Old Style" panose="02050604050505020204" pitchFamily="18" charset="0"/>
              </a:rPr>
              <a:t>Цель Игры</a:t>
            </a:r>
            <a:endParaRPr lang="LID4096" sz="6000" dirty="0">
              <a:latin typeface="Bookman Old Style" panose="020506040505050202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A4E657-7072-BA99-239B-AC3CAD642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425" y="2933098"/>
            <a:ext cx="2886896" cy="172402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>
                <a:latin typeface="Bookman Old Style" panose="02050604050505020204" pitchFamily="18" charset="0"/>
              </a:rPr>
              <a:t> Каждый танк должен убить другого, тогда он выигрывает.</a:t>
            </a:r>
            <a:endParaRPr lang="LID4096" dirty="0">
              <a:latin typeface="Bookman Old Style" panose="020506040505050202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844018D-5D78-0772-4E9F-4A04A14F4A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46" t="8466" r="28945" b="35139"/>
          <a:stretch/>
        </p:blipFill>
        <p:spPr>
          <a:xfrm>
            <a:off x="3633455" y="1261110"/>
            <a:ext cx="8069120" cy="506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13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CE620E-3161-B48B-338B-AB42B0E6D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8101"/>
            <a:ext cx="3467100" cy="4530724"/>
          </a:xfrm>
        </p:spPr>
        <p:txBody>
          <a:bodyPr>
            <a:normAutofit/>
          </a:bodyPr>
          <a:lstStyle/>
          <a:p>
            <a:r>
              <a:rPr lang="ru-RU" sz="4200" dirty="0">
                <a:latin typeface="Bookman Old Style" panose="02050604050505020204" pitchFamily="18" charset="0"/>
              </a:rPr>
              <a:t>Диаграмма классов</a:t>
            </a:r>
            <a:endParaRPr lang="LID4096" sz="4200" dirty="0">
              <a:latin typeface="Bookman Old Style" panose="02050604050505020204" pitchFamily="18" charset="0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92162FE-D549-1616-38AF-2D6A3B81A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069" y="0"/>
            <a:ext cx="9020931" cy="6977063"/>
          </a:xfrm>
        </p:spPr>
      </p:pic>
      <p:sp>
        <p:nvSpPr>
          <p:cNvPr id="8" name="Стрелка: пятиугольник 7">
            <a:extLst>
              <a:ext uri="{FF2B5EF4-FFF2-40B4-BE49-F238E27FC236}">
                <a16:creationId xmlns:a16="http://schemas.microsoft.com/office/drawing/2014/main" id="{BE1FAD88-0C3A-BB6D-49DB-770ADBEA789C}"/>
              </a:ext>
            </a:extLst>
          </p:cNvPr>
          <p:cNvSpPr/>
          <p:nvPr/>
        </p:nvSpPr>
        <p:spPr>
          <a:xfrm rot="5400000">
            <a:off x="86520" y="230562"/>
            <a:ext cx="1655761" cy="1026368"/>
          </a:xfrm>
          <a:prstGeom prst="homePlate">
            <a:avLst/>
          </a:prstGeom>
          <a:solidFill>
            <a:srgbClr val="C00000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02319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nks-video">
            <a:hlinkClick r:id="" action="ppaction://media"/>
            <a:extLst>
              <a:ext uri="{FF2B5EF4-FFF2-40B4-BE49-F238E27FC236}">
                <a16:creationId xmlns:a16="http://schemas.microsoft.com/office/drawing/2014/main" id="{F52E2F4C-4470-94B9-96A6-B27F711895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5446" y="640637"/>
            <a:ext cx="9621107" cy="5051036"/>
          </a:xfrm>
        </p:spPr>
      </p:pic>
    </p:spTree>
    <p:extLst>
      <p:ext uri="{BB962C8B-B14F-4D97-AF65-F5344CB8AC3E}">
        <p14:creationId xmlns:p14="http://schemas.microsoft.com/office/powerpoint/2010/main" val="229482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108</Words>
  <Application>Microsoft Office PowerPoint</Application>
  <PresentationFormat>Широкоэкранный</PresentationFormat>
  <Paragraphs>25</Paragraphs>
  <Slides>10</Slides>
  <Notes>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Bookman Old Style</vt:lpstr>
      <vt:lpstr>Calibri</vt:lpstr>
      <vt:lpstr>Calibri Light</vt:lpstr>
      <vt:lpstr>Тема Office</vt:lpstr>
      <vt:lpstr>Tanks</vt:lpstr>
      <vt:lpstr>Тема игры</vt:lpstr>
      <vt:lpstr>Игроки</vt:lpstr>
      <vt:lpstr>Презентация PowerPoint</vt:lpstr>
      <vt:lpstr>Препятствия</vt:lpstr>
      <vt:lpstr>В игре есть 3 состояния:</vt:lpstr>
      <vt:lpstr>Цель Игры</vt:lpstr>
      <vt:lpstr>Диаграмма классов</vt:lpstr>
      <vt:lpstr>Презентация PowerPoint</vt:lpstr>
      <vt:lpstr>Спасибо за просмотр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Tanks</dc:title>
  <dc:creator>Анастасия Цвирко</dc:creator>
  <cp:lastModifiedBy>Анастасия Цвирко</cp:lastModifiedBy>
  <cp:revision>2</cp:revision>
  <dcterms:created xsi:type="dcterms:W3CDTF">2022-06-28T10:24:59Z</dcterms:created>
  <dcterms:modified xsi:type="dcterms:W3CDTF">2022-07-01T09:37:58Z</dcterms:modified>
</cp:coreProperties>
</file>